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B7CA6-C70E-816A-6B46-16BD2E72BF83}" v="333" dt="2026-05-15T16:22:56.434"/>
    <p1510:client id="{6EF16144-F1D1-3FB5-9C15-0740026B3C27}" v="56" dt="2026-05-15T16:40:46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79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2986DF-9B96-1DEA-A5CE-FA6DB1718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E12B13-D55A-BFC4-72F8-ED483F056F3E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B3169FA5-2279-1178-5E63-D7087D6938AC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A637C5EE-FFE1-7E13-9AF3-35FB11CA8570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243878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B725F8-459A-4CED-BA0D-3C4FCA5D0999}" type="datetimeFigureOut">
              <a:rPr lang="en-IN" smtClean="0"/>
              <a:t>15-05-2026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2A20A6-2C11-4CB1-9193-A0D80FC846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ED2AE2-4C31-BF05-8220-0C66626660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314CA0E-CB11-BE07-E18E-DF284F4CC4EE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B3791D0-9528-0D6B-0F14-6A3D1FD03DC4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D72DCA62-39B8-ADAC-7AC3-D9E5749670CD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324535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46AB-A493-C633-FD2D-858DC1F3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AC2287-0B9D-0684-6FE0-456DDB01E0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546031-A935-68A5-1176-CE9E765878F4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32B318B2-F2DB-D42E-220A-9B26F369F2D2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076241BD-6083-8DC0-1DEF-0EEB75907B9C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178830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2F4B-DF5B-4497-682F-E54C8724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B489AF-A872-4663-955B-DCD076FEE2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E85ACCB-70AB-8E3F-113D-FFAB7D3B3C1C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C19A49A-F85A-0F49-29DF-C484C3850C81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E3ADCB1-1F0E-8AC6-06AC-248C9A9248B3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310489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71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2" r:id="rId2"/>
    <p:sldLayoutId id="2147483668" r:id="rId3"/>
    <p:sldLayoutId id="214748366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5F9CEB9-24A3-6324-7F9E-D32AF695B252}"/>
              </a:ext>
            </a:extLst>
          </p:cNvPr>
          <p:cNvSpPr txBox="1"/>
          <p:nvPr/>
        </p:nvSpPr>
        <p:spPr>
          <a:xfrm>
            <a:off x="700462" y="1283362"/>
            <a:ext cx="7754331" cy="46536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685800" indent="-342900" algn="just">
              <a:spcAft>
                <a:spcPts val="1200"/>
              </a:spcAft>
              <a:buFont typeface="Wingdings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The time duration for presentation is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7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minutes maximum,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</a:t>
            </a:r>
            <a:r>
              <a:rPr lang="en-US" sz="2000" spc="98">
                <a:latin typeface="Times New Roman"/>
                <a:ea typeface="Cambria"/>
                <a:cs typeface="Times New Roman"/>
              </a:rPr>
              <a:t>followed by 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3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minutes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Q&amp;A.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The total number of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slides must not exceed 10</a:t>
            </a:r>
            <a:r>
              <a:rPr lang="en-US" sz="2000" spc="98">
                <a:latin typeface="Times New Roman"/>
                <a:ea typeface="Cambria"/>
                <a:cs typeface="Times New Roman"/>
              </a:rPr>
              <a:t>.</a:t>
            </a:r>
            <a:endParaRPr lang="en-US" sz="2000">
              <a:ea typeface="Calibri" panose="020F0502020204030204"/>
              <a:cs typeface="Calibri" panose="020F0502020204030204"/>
            </a:endParaRP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Background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of the slides must be 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white.</a:t>
            </a: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Text format should be readable.</a:t>
            </a:r>
            <a:endParaRPr lang="en-US" sz="2000" spc="98">
              <a:solidFill>
                <a:srgbClr val="FF0000"/>
              </a:solidFill>
              <a:latin typeface="Times New Roman"/>
              <a:ea typeface="Cambria"/>
              <a:cs typeface="Times New Roman"/>
            </a:endParaRPr>
          </a:p>
          <a:p>
            <a:pPr marL="685800" indent="-342900" algn="just"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Do not use fluorescent color 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for text for readability on 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LED screen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.</a:t>
            </a:r>
          </a:p>
          <a:p>
            <a:pPr marL="685800" indent="-342900" algn="just"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Use high-resolution visuals such as graphs, charts, and figures.</a:t>
            </a: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You are expected to strictly adhere to above guidelines. </a:t>
            </a:r>
            <a:endParaRPr lang="en-US" sz="2000" spc="98">
              <a:solidFill>
                <a:srgbClr val="FF0000"/>
              </a:solidFill>
              <a:latin typeface="Times New Roman"/>
              <a:ea typeface="Cambria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1B93C-CA13-18B1-3CFD-D38DFE4B5E18}"/>
              </a:ext>
            </a:extLst>
          </p:cNvPr>
          <p:cNvSpPr txBox="1"/>
          <p:nvPr/>
        </p:nvSpPr>
        <p:spPr>
          <a:xfrm>
            <a:off x="863701" y="175400"/>
            <a:ext cx="820164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N" sz="3000" b="1" dirty="0">
                <a:solidFill>
                  <a:srgbClr val="FF6600"/>
                </a:solidFill>
                <a:latin typeface="Times New Roman"/>
                <a:ea typeface="Cambria"/>
                <a:cs typeface="Times New Roman"/>
              </a:rPr>
              <a:t>Instructions </a:t>
            </a:r>
            <a:r>
              <a:rPr lang="en-IN" sz="3000" b="1">
                <a:solidFill>
                  <a:srgbClr val="FF6600"/>
                </a:solidFill>
                <a:latin typeface="Times New Roman"/>
                <a:ea typeface="Cambria"/>
                <a:cs typeface="Times New Roman"/>
              </a:rPr>
              <a:t>for Oral</a:t>
            </a:r>
            <a:r>
              <a:rPr lang="en-IN" sz="3000" b="1" dirty="0">
                <a:solidFill>
                  <a:srgbClr val="FF6600"/>
                </a:solidFill>
                <a:latin typeface="Times New Roman"/>
                <a:ea typeface="Cambria"/>
                <a:cs typeface="Times New Roman"/>
              </a:rPr>
              <a:t> Presentation</a:t>
            </a:r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779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1136</TotalTime>
  <Words>150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Ekta Choudhary</cp:lastModifiedBy>
  <cp:revision>104</cp:revision>
  <dcterms:created xsi:type="dcterms:W3CDTF">2023-06-27T05:32:28Z</dcterms:created>
  <dcterms:modified xsi:type="dcterms:W3CDTF">2026-05-15T16:41:12Z</dcterms:modified>
</cp:coreProperties>
</file>