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3" r:id="rId2"/>
  </p:sldIdLst>
  <p:sldSz cx="26974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>
          <p15:clr>
            <a:srgbClr val="A4A3A4"/>
          </p15:clr>
        </p15:guide>
        <p15:guide id="2" pos="84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9CD33"/>
    <a:srgbClr val="581B08"/>
    <a:srgbClr val="86D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237" autoAdjust="0"/>
    <p:restoredTop sz="99462" autoAdjust="0"/>
  </p:normalViewPr>
  <p:slideViewPr>
    <p:cSldViewPr snapToGrid="0">
      <p:cViewPr varScale="1">
        <p:scale>
          <a:sx n="23" d="100"/>
          <a:sy n="23" d="100"/>
        </p:scale>
        <p:origin x="3390" y="60"/>
      </p:cViewPr>
      <p:guideLst>
        <p:guide orient="horz" pos="11520"/>
        <p:guide pos="84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1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3110" y="5985936"/>
            <a:ext cx="22928580" cy="12733867"/>
          </a:xfrm>
        </p:spPr>
        <p:txBody>
          <a:bodyPr anchor="b"/>
          <a:lstStyle>
            <a:lvl1pPr algn="ctr">
              <a:defRPr sz="17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1850" y="19210869"/>
            <a:ext cx="20231100" cy="8830731"/>
          </a:xfrm>
        </p:spPr>
        <p:txBody>
          <a:bodyPr/>
          <a:lstStyle>
            <a:lvl1pPr marL="0" indent="0" algn="ctr">
              <a:buNone/>
              <a:defRPr sz="7080"/>
            </a:lvl1pPr>
            <a:lvl2pPr marL="1348740" indent="0" algn="ctr">
              <a:buNone/>
              <a:defRPr sz="5900"/>
            </a:lvl2pPr>
            <a:lvl3pPr marL="2697480" indent="0" algn="ctr">
              <a:buNone/>
              <a:defRPr sz="5310"/>
            </a:lvl3pPr>
            <a:lvl4pPr marL="4046220" indent="0" algn="ctr">
              <a:buNone/>
              <a:defRPr sz="4720"/>
            </a:lvl4pPr>
            <a:lvl5pPr marL="5394960" indent="0" algn="ctr">
              <a:buNone/>
              <a:defRPr sz="4720"/>
            </a:lvl5pPr>
            <a:lvl6pPr marL="6743700" indent="0" algn="ctr">
              <a:buNone/>
              <a:defRPr sz="4720"/>
            </a:lvl6pPr>
            <a:lvl7pPr marL="8092440" indent="0" algn="ctr">
              <a:buNone/>
              <a:defRPr sz="4720"/>
            </a:lvl7pPr>
            <a:lvl8pPr marL="9441180" indent="0" algn="ctr">
              <a:buNone/>
              <a:defRPr sz="4720"/>
            </a:lvl8pPr>
            <a:lvl9pPr marL="10789920" indent="0" algn="ctr">
              <a:buNone/>
              <a:defRPr sz="4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7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2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303843" y="1947334"/>
            <a:ext cx="5816441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54519" y="1947334"/>
            <a:ext cx="17112139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8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8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0470" y="9118611"/>
            <a:ext cx="23265765" cy="15214597"/>
          </a:xfrm>
        </p:spPr>
        <p:txBody>
          <a:bodyPr anchor="b"/>
          <a:lstStyle>
            <a:lvl1pPr>
              <a:defRPr sz="17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0470" y="24477144"/>
            <a:ext cx="23265765" cy="8000997"/>
          </a:xfrm>
        </p:spPr>
        <p:txBody>
          <a:bodyPr/>
          <a:lstStyle>
            <a:lvl1pPr marL="0" indent="0">
              <a:buNone/>
              <a:defRPr sz="7080">
                <a:solidFill>
                  <a:schemeClr val="tx1"/>
                </a:solidFill>
              </a:defRPr>
            </a:lvl1pPr>
            <a:lvl2pPr marL="1348740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2pPr>
            <a:lvl3pPr marL="2697480" indent="0">
              <a:buNone/>
              <a:defRPr sz="5310">
                <a:solidFill>
                  <a:schemeClr val="tx1">
                    <a:tint val="75000"/>
                  </a:schemeClr>
                </a:solidFill>
              </a:defRPr>
            </a:lvl3pPr>
            <a:lvl4pPr marL="404622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4pPr>
            <a:lvl5pPr marL="539496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5pPr>
            <a:lvl6pPr marL="674370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6pPr>
            <a:lvl7pPr marL="809244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7pPr>
            <a:lvl8pPr marL="944118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8pPr>
            <a:lvl9pPr marL="10789920" indent="0">
              <a:buNone/>
              <a:defRPr sz="4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9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4518" y="9736667"/>
            <a:ext cx="1146429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55993" y="9736667"/>
            <a:ext cx="1146429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4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031" y="1947342"/>
            <a:ext cx="23265765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8034" y="8966203"/>
            <a:ext cx="11411603" cy="4394197"/>
          </a:xfrm>
        </p:spPr>
        <p:txBody>
          <a:bodyPr anchor="b"/>
          <a:lstStyle>
            <a:lvl1pPr marL="0" indent="0">
              <a:buNone/>
              <a:defRPr sz="7080" b="1"/>
            </a:lvl1pPr>
            <a:lvl2pPr marL="1348740" indent="0">
              <a:buNone/>
              <a:defRPr sz="5900" b="1"/>
            </a:lvl2pPr>
            <a:lvl3pPr marL="2697480" indent="0">
              <a:buNone/>
              <a:defRPr sz="5310" b="1"/>
            </a:lvl3pPr>
            <a:lvl4pPr marL="4046220" indent="0">
              <a:buNone/>
              <a:defRPr sz="4720" b="1"/>
            </a:lvl4pPr>
            <a:lvl5pPr marL="5394960" indent="0">
              <a:buNone/>
              <a:defRPr sz="4720" b="1"/>
            </a:lvl5pPr>
            <a:lvl6pPr marL="6743700" indent="0">
              <a:buNone/>
              <a:defRPr sz="4720" b="1"/>
            </a:lvl6pPr>
            <a:lvl7pPr marL="8092440" indent="0">
              <a:buNone/>
              <a:defRPr sz="4720" b="1"/>
            </a:lvl7pPr>
            <a:lvl8pPr marL="9441180" indent="0">
              <a:buNone/>
              <a:defRPr sz="4720" b="1"/>
            </a:lvl8pPr>
            <a:lvl9pPr marL="10789920" indent="0">
              <a:buNone/>
              <a:defRPr sz="4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8034" y="13360400"/>
            <a:ext cx="11411603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655994" y="8966203"/>
            <a:ext cx="11467803" cy="4394197"/>
          </a:xfrm>
        </p:spPr>
        <p:txBody>
          <a:bodyPr anchor="b"/>
          <a:lstStyle>
            <a:lvl1pPr marL="0" indent="0">
              <a:buNone/>
              <a:defRPr sz="7080" b="1"/>
            </a:lvl1pPr>
            <a:lvl2pPr marL="1348740" indent="0">
              <a:buNone/>
              <a:defRPr sz="5900" b="1"/>
            </a:lvl2pPr>
            <a:lvl3pPr marL="2697480" indent="0">
              <a:buNone/>
              <a:defRPr sz="5310" b="1"/>
            </a:lvl3pPr>
            <a:lvl4pPr marL="4046220" indent="0">
              <a:buNone/>
              <a:defRPr sz="4720" b="1"/>
            </a:lvl4pPr>
            <a:lvl5pPr marL="5394960" indent="0">
              <a:buNone/>
              <a:defRPr sz="4720" b="1"/>
            </a:lvl5pPr>
            <a:lvl6pPr marL="6743700" indent="0">
              <a:buNone/>
              <a:defRPr sz="4720" b="1"/>
            </a:lvl6pPr>
            <a:lvl7pPr marL="8092440" indent="0">
              <a:buNone/>
              <a:defRPr sz="4720" b="1"/>
            </a:lvl7pPr>
            <a:lvl8pPr marL="9441180" indent="0">
              <a:buNone/>
              <a:defRPr sz="4720" b="1"/>
            </a:lvl8pPr>
            <a:lvl9pPr marL="10789920" indent="0">
              <a:buNone/>
              <a:defRPr sz="4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655994" y="13360400"/>
            <a:ext cx="11467803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7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2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031" y="2438400"/>
            <a:ext cx="8700075" cy="8534400"/>
          </a:xfrm>
        </p:spPr>
        <p:txBody>
          <a:bodyPr anchor="b"/>
          <a:lstStyle>
            <a:lvl1pPr>
              <a:defRPr sz="9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7803" y="5266275"/>
            <a:ext cx="13655993" cy="25992667"/>
          </a:xfrm>
        </p:spPr>
        <p:txBody>
          <a:bodyPr/>
          <a:lstStyle>
            <a:lvl1pPr>
              <a:defRPr sz="9440"/>
            </a:lvl1pPr>
            <a:lvl2pPr>
              <a:defRPr sz="8260"/>
            </a:lvl2pPr>
            <a:lvl3pPr>
              <a:defRPr sz="708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8031" y="10972800"/>
            <a:ext cx="8700075" cy="20328469"/>
          </a:xfrm>
        </p:spPr>
        <p:txBody>
          <a:bodyPr/>
          <a:lstStyle>
            <a:lvl1pPr marL="0" indent="0">
              <a:buNone/>
              <a:defRPr sz="4720"/>
            </a:lvl1pPr>
            <a:lvl2pPr marL="1348740" indent="0">
              <a:buNone/>
              <a:defRPr sz="4130"/>
            </a:lvl2pPr>
            <a:lvl3pPr marL="2697480" indent="0">
              <a:buNone/>
              <a:defRPr sz="3540"/>
            </a:lvl3pPr>
            <a:lvl4pPr marL="4046220" indent="0">
              <a:buNone/>
              <a:defRPr sz="2950"/>
            </a:lvl4pPr>
            <a:lvl5pPr marL="5394960" indent="0">
              <a:buNone/>
              <a:defRPr sz="2950"/>
            </a:lvl5pPr>
            <a:lvl6pPr marL="6743700" indent="0">
              <a:buNone/>
              <a:defRPr sz="2950"/>
            </a:lvl6pPr>
            <a:lvl7pPr marL="8092440" indent="0">
              <a:buNone/>
              <a:defRPr sz="2950"/>
            </a:lvl7pPr>
            <a:lvl8pPr marL="9441180" indent="0">
              <a:buNone/>
              <a:defRPr sz="2950"/>
            </a:lvl8pPr>
            <a:lvl9pPr marL="10789920" indent="0">
              <a:buNone/>
              <a:defRPr sz="2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79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031" y="2438400"/>
            <a:ext cx="8700075" cy="8534400"/>
          </a:xfrm>
        </p:spPr>
        <p:txBody>
          <a:bodyPr anchor="b"/>
          <a:lstStyle>
            <a:lvl1pPr>
              <a:defRPr sz="9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67803" y="5266275"/>
            <a:ext cx="13655993" cy="25992667"/>
          </a:xfrm>
        </p:spPr>
        <p:txBody>
          <a:bodyPr anchor="t"/>
          <a:lstStyle>
            <a:lvl1pPr marL="0" indent="0">
              <a:buNone/>
              <a:defRPr sz="9440"/>
            </a:lvl1pPr>
            <a:lvl2pPr marL="1348740" indent="0">
              <a:buNone/>
              <a:defRPr sz="8260"/>
            </a:lvl2pPr>
            <a:lvl3pPr marL="2697480" indent="0">
              <a:buNone/>
              <a:defRPr sz="7080"/>
            </a:lvl3pPr>
            <a:lvl4pPr marL="4046220" indent="0">
              <a:buNone/>
              <a:defRPr sz="5900"/>
            </a:lvl4pPr>
            <a:lvl5pPr marL="5394960" indent="0">
              <a:buNone/>
              <a:defRPr sz="5900"/>
            </a:lvl5pPr>
            <a:lvl6pPr marL="6743700" indent="0">
              <a:buNone/>
              <a:defRPr sz="5900"/>
            </a:lvl6pPr>
            <a:lvl7pPr marL="8092440" indent="0">
              <a:buNone/>
              <a:defRPr sz="5900"/>
            </a:lvl7pPr>
            <a:lvl8pPr marL="9441180" indent="0">
              <a:buNone/>
              <a:defRPr sz="5900"/>
            </a:lvl8pPr>
            <a:lvl9pPr marL="10789920" indent="0">
              <a:buNone/>
              <a:defRPr sz="5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8031" y="10972800"/>
            <a:ext cx="8700075" cy="20328469"/>
          </a:xfrm>
        </p:spPr>
        <p:txBody>
          <a:bodyPr/>
          <a:lstStyle>
            <a:lvl1pPr marL="0" indent="0">
              <a:buNone/>
              <a:defRPr sz="4720"/>
            </a:lvl1pPr>
            <a:lvl2pPr marL="1348740" indent="0">
              <a:buNone/>
              <a:defRPr sz="4130"/>
            </a:lvl2pPr>
            <a:lvl3pPr marL="2697480" indent="0">
              <a:buNone/>
              <a:defRPr sz="3540"/>
            </a:lvl3pPr>
            <a:lvl4pPr marL="4046220" indent="0">
              <a:buNone/>
              <a:defRPr sz="2950"/>
            </a:lvl4pPr>
            <a:lvl5pPr marL="5394960" indent="0">
              <a:buNone/>
              <a:defRPr sz="2950"/>
            </a:lvl5pPr>
            <a:lvl6pPr marL="6743700" indent="0">
              <a:buNone/>
              <a:defRPr sz="2950"/>
            </a:lvl6pPr>
            <a:lvl7pPr marL="8092440" indent="0">
              <a:buNone/>
              <a:defRPr sz="2950"/>
            </a:lvl7pPr>
            <a:lvl8pPr marL="9441180" indent="0">
              <a:buNone/>
              <a:defRPr sz="2950"/>
            </a:lvl8pPr>
            <a:lvl9pPr marL="10789920" indent="0">
              <a:buNone/>
              <a:defRPr sz="2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4518" y="1947342"/>
            <a:ext cx="23265765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518" y="9736667"/>
            <a:ext cx="23265765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54518" y="33900542"/>
            <a:ext cx="606933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5909-6CA7-4ABD-A86B-8367D7303442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35403" y="33900542"/>
            <a:ext cx="9103995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050953" y="33900542"/>
            <a:ext cx="606933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F44F6-55FD-4321-8E54-F9BA5C59C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2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697480" rtl="0" eaLnBrk="1" latinLnBrk="0" hangingPunct="1">
        <a:lnSpc>
          <a:spcPct val="90000"/>
        </a:lnSpc>
        <a:spcBef>
          <a:spcPct val="0"/>
        </a:spcBef>
        <a:buNone/>
        <a:defRPr sz="129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4370" indent="-674370" algn="l" defTabSz="2697480" rtl="0" eaLnBrk="1" latinLnBrk="0" hangingPunct="1">
        <a:lnSpc>
          <a:spcPct val="90000"/>
        </a:lnSpc>
        <a:spcBef>
          <a:spcPts val="2950"/>
        </a:spcBef>
        <a:buFont typeface="Arial" panose="020B0604020202020204" pitchFamily="34" charset="0"/>
        <a:buChar char="•"/>
        <a:defRPr sz="8260" kern="1200">
          <a:solidFill>
            <a:schemeClr val="tx1"/>
          </a:solidFill>
          <a:latin typeface="+mn-lt"/>
          <a:ea typeface="+mn-ea"/>
          <a:cs typeface="+mn-cs"/>
        </a:defRPr>
      </a:lvl1pPr>
      <a:lvl2pPr marL="202311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7080" kern="1200">
          <a:solidFill>
            <a:schemeClr val="tx1"/>
          </a:solidFill>
          <a:latin typeface="+mn-lt"/>
          <a:ea typeface="+mn-ea"/>
          <a:cs typeface="+mn-cs"/>
        </a:defRPr>
      </a:lvl2pPr>
      <a:lvl3pPr marL="337185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72059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4pPr>
      <a:lvl5pPr marL="606933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5pPr>
      <a:lvl6pPr marL="741807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6pPr>
      <a:lvl7pPr marL="876681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7pPr>
      <a:lvl8pPr marL="1011555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8pPr>
      <a:lvl9pPr marL="11464290" indent="-674370" algn="l" defTabSz="2697480" rtl="0" eaLnBrk="1" latinLnBrk="0" hangingPunct="1">
        <a:lnSpc>
          <a:spcPct val="90000"/>
        </a:lnSpc>
        <a:spcBef>
          <a:spcPts val="1475"/>
        </a:spcBef>
        <a:buFont typeface="Arial" panose="020B0604020202020204" pitchFamily="34" charset="0"/>
        <a:buChar char="•"/>
        <a:defRPr sz="5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1pPr>
      <a:lvl2pPr marL="134874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2pPr>
      <a:lvl3pPr marL="269748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3pPr>
      <a:lvl4pPr marL="404622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4pPr>
      <a:lvl5pPr marL="539496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5pPr>
      <a:lvl6pPr marL="674370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6pPr>
      <a:lvl7pPr marL="809244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7pPr>
      <a:lvl8pPr marL="944118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8pPr>
      <a:lvl9pPr marL="10789920" algn="l" defTabSz="2697480" rtl="0" eaLnBrk="1" latinLnBrk="0" hangingPunct="1">
        <a:defRPr sz="5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DFFC8-49BE-9124-6E26-F349DD6BD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B8A582C7-C9FC-D055-DAD7-6735126B0AE1}"/>
              </a:ext>
            </a:extLst>
          </p:cNvPr>
          <p:cNvSpPr txBox="1">
            <a:spLocks/>
          </p:cNvSpPr>
          <p:nvPr/>
        </p:nvSpPr>
        <p:spPr>
          <a:xfrm>
            <a:off x="3039540" y="789689"/>
            <a:ext cx="20895720" cy="3092171"/>
          </a:xfrm>
          <a:prstGeom prst="rect">
            <a:avLst/>
          </a:prstGeom>
        </p:spPr>
        <p:txBody>
          <a:bodyPr/>
          <a:lstStyle>
            <a:lvl1pPr marL="765010" indent="-765010" algn="l" defTabSz="3060040" rtl="0" eaLnBrk="1" latinLnBrk="0" hangingPunct="1">
              <a:lnSpc>
                <a:spcPct val="90000"/>
              </a:lnSpc>
              <a:spcBef>
                <a:spcPts val="3347"/>
              </a:spcBef>
              <a:buFont typeface="Arial" panose="020B0604020202020204" pitchFamily="34" charset="0"/>
              <a:buChar char="•"/>
              <a:defRPr sz="93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9503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80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2505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5506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8508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41510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4512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7514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05168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82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5821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for poster presentation (Font Size: 58, Times New Roman, Bold, Alignment: Centre ) </a:t>
            </a:r>
            <a:endParaRPr lang="en-US" sz="5821" b="1" kern="1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3BB0223-4C44-4E2B-6F78-75A9C7B500A5}"/>
              </a:ext>
            </a:extLst>
          </p:cNvPr>
          <p:cNvSpPr txBox="1">
            <a:spLocks/>
          </p:cNvSpPr>
          <p:nvPr/>
        </p:nvSpPr>
        <p:spPr>
          <a:xfrm>
            <a:off x="1597256" y="3023273"/>
            <a:ext cx="23932687" cy="1248877"/>
          </a:xfrm>
          <a:prstGeom prst="rect">
            <a:avLst/>
          </a:prstGeom>
        </p:spPr>
        <p:txBody>
          <a:bodyPr/>
          <a:lstStyle>
            <a:lvl1pPr marL="765010" indent="-765010" algn="l" defTabSz="3060040" rtl="0" eaLnBrk="1" latinLnBrk="0" hangingPunct="1">
              <a:lnSpc>
                <a:spcPct val="90000"/>
              </a:lnSpc>
              <a:spcBef>
                <a:spcPts val="3347"/>
              </a:spcBef>
              <a:buFont typeface="Arial" panose="020B0604020202020204" pitchFamily="34" charset="0"/>
              <a:buChar char="•"/>
              <a:defRPr sz="93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9503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80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2505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5506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8508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41510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4512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7514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05168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826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Author(A)</a:t>
            </a:r>
            <a:r>
              <a:rPr lang="en-US" sz="3826" b="1" baseline="30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826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Author(B)</a:t>
            </a:r>
            <a:r>
              <a:rPr lang="en-US" sz="3826" b="1" baseline="30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26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Corresponding </a:t>
            </a:r>
            <a:r>
              <a:rPr lang="en-US" sz="3826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n-US" sz="3826" b="1" baseline="30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826" b="1" baseline="30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826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D40388-4846-072F-CFEC-07F9173D3CA5}"/>
              </a:ext>
            </a:extLst>
          </p:cNvPr>
          <p:cNvSpPr txBox="1"/>
          <p:nvPr/>
        </p:nvSpPr>
        <p:spPr>
          <a:xfrm>
            <a:off x="478970" y="12073279"/>
            <a:ext cx="13160830" cy="8553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5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549E885-051F-669D-6FF0-1062D7743620}"/>
              </a:ext>
            </a:extLst>
          </p:cNvPr>
          <p:cNvSpPr txBox="1"/>
          <p:nvPr/>
        </p:nvSpPr>
        <p:spPr>
          <a:xfrm>
            <a:off x="485776" y="29503450"/>
            <a:ext cx="25959253" cy="8602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5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2906113-D8BA-A1BF-2BE0-B66853A27109}"/>
              </a:ext>
            </a:extLst>
          </p:cNvPr>
          <p:cNvSpPr txBox="1"/>
          <p:nvPr/>
        </p:nvSpPr>
        <p:spPr>
          <a:xfrm>
            <a:off x="579005" y="7577557"/>
            <a:ext cx="13079845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(Preferred).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8E2B1AF-BC23-0ABD-D6FF-EFFA2F583CCA}"/>
              </a:ext>
            </a:extLst>
          </p:cNvPr>
          <p:cNvSpPr/>
          <p:nvPr/>
        </p:nvSpPr>
        <p:spPr>
          <a:xfrm>
            <a:off x="419100" y="33790849"/>
            <a:ext cx="10020300" cy="86110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5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</a:t>
            </a:r>
            <a:endParaRPr lang="en-US" sz="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F45E4C-BED3-E8A3-CF62-43A698773044}"/>
              </a:ext>
            </a:extLst>
          </p:cNvPr>
          <p:cNvSpPr/>
          <p:nvPr/>
        </p:nvSpPr>
        <p:spPr>
          <a:xfrm>
            <a:off x="304800" y="515669"/>
            <a:ext cx="26403299" cy="542748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AE75EB0-168B-E8A9-5AD1-E247BC4499B5}"/>
              </a:ext>
            </a:extLst>
          </p:cNvPr>
          <p:cNvSpPr/>
          <p:nvPr/>
        </p:nvSpPr>
        <p:spPr>
          <a:xfrm>
            <a:off x="304801" y="6033260"/>
            <a:ext cx="26403298" cy="3047505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5DC6A3F-BE0E-DCD4-ADA7-1F5594375CC2}"/>
              </a:ext>
            </a:extLst>
          </p:cNvPr>
          <p:cNvSpPr txBox="1"/>
          <p:nvPr/>
        </p:nvSpPr>
        <p:spPr>
          <a:xfrm>
            <a:off x="16807694" y="6119474"/>
            <a:ext cx="6735543" cy="8602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499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473962C-32F3-5FE4-DFAC-73941C84EA57}"/>
              </a:ext>
            </a:extLst>
          </p:cNvPr>
          <p:cNvSpPr txBox="1"/>
          <p:nvPr/>
        </p:nvSpPr>
        <p:spPr>
          <a:xfrm>
            <a:off x="906163" y="6113032"/>
            <a:ext cx="6284242" cy="8602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499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6F373D-E781-9FE2-AF94-3BC055179841}"/>
              </a:ext>
            </a:extLst>
          </p:cNvPr>
          <p:cNvSpPr txBox="1"/>
          <p:nvPr/>
        </p:nvSpPr>
        <p:spPr>
          <a:xfrm>
            <a:off x="529200" y="17152816"/>
            <a:ext cx="13072500" cy="86848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5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 &amp; Discussion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9C59766E-3AEF-958A-31E0-05CC283221C4}"/>
              </a:ext>
            </a:extLst>
          </p:cNvPr>
          <p:cNvSpPr txBox="1">
            <a:spLocks/>
          </p:cNvSpPr>
          <p:nvPr/>
        </p:nvSpPr>
        <p:spPr>
          <a:xfrm>
            <a:off x="1447682" y="4474931"/>
            <a:ext cx="24193617" cy="1240069"/>
          </a:xfrm>
          <a:prstGeom prst="rect">
            <a:avLst/>
          </a:prstGeom>
        </p:spPr>
        <p:txBody>
          <a:bodyPr/>
          <a:lstStyle>
            <a:lvl1pPr marL="765010" indent="-765010" algn="l" defTabSz="3060040" rtl="0" eaLnBrk="1" latinLnBrk="0" hangingPunct="1">
              <a:lnSpc>
                <a:spcPct val="90000"/>
              </a:lnSpc>
              <a:spcBef>
                <a:spcPts val="3347"/>
              </a:spcBef>
              <a:buFont typeface="Arial" panose="020B0604020202020204" pitchFamily="34" charset="0"/>
              <a:buChar char="•"/>
              <a:defRPr sz="93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9503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80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25050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6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5506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8508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41510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94512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475149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05168" indent="-765010" algn="l" defTabSz="3060040" rtl="0" eaLnBrk="1" latinLnBrk="0" hangingPunct="1">
              <a:lnSpc>
                <a:spcPct val="90000"/>
              </a:lnSpc>
              <a:spcBef>
                <a:spcPts val="1673"/>
              </a:spcBef>
              <a:buFont typeface="Arial" panose="020B0604020202020204" pitchFamily="34" charset="0"/>
              <a:buChar char="•"/>
              <a:defRPr sz="6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2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Affiliation(a),  </a:t>
            </a:r>
            <a:r>
              <a:rPr lang="en-US" sz="32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Affiliation(b),  *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Email: (Corresponding Author)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1B9484-CFEE-C5F6-6AFC-DB34D0A4B087}"/>
              </a:ext>
            </a:extLst>
          </p:cNvPr>
          <p:cNvSpPr txBox="1"/>
          <p:nvPr/>
        </p:nvSpPr>
        <p:spPr>
          <a:xfrm>
            <a:off x="420752" y="13094414"/>
            <a:ext cx="13222800" cy="28623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&amp; Figures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(Preferred).</a:t>
            </a:r>
          </a:p>
          <a:p>
            <a:pPr marL="457200" indent="-45720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F8D349-611D-4C39-3845-94FD553D6B17}"/>
              </a:ext>
            </a:extLst>
          </p:cNvPr>
          <p:cNvSpPr txBox="1"/>
          <p:nvPr/>
        </p:nvSpPr>
        <p:spPr>
          <a:xfrm>
            <a:off x="592452" y="18349685"/>
            <a:ext cx="13222800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&amp; Figures.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(Preferred)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6939CC-EA2B-B6E7-ED87-0E1A6D8A55A5}"/>
              </a:ext>
            </a:extLst>
          </p:cNvPr>
          <p:cNvSpPr txBox="1"/>
          <p:nvPr/>
        </p:nvSpPr>
        <p:spPr>
          <a:xfrm>
            <a:off x="529200" y="30799276"/>
            <a:ext cx="25667831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(Preferred).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84B696-3CDB-0509-2AD3-3E63642A459B}"/>
              </a:ext>
            </a:extLst>
          </p:cNvPr>
          <p:cNvSpPr txBox="1"/>
          <p:nvPr/>
        </p:nvSpPr>
        <p:spPr>
          <a:xfrm>
            <a:off x="10610850" y="33789598"/>
            <a:ext cx="15868650" cy="8602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5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E5AA66-91E6-32C0-5387-A1325FD4404B}"/>
              </a:ext>
            </a:extLst>
          </p:cNvPr>
          <p:cNvSpPr txBox="1"/>
          <p:nvPr/>
        </p:nvSpPr>
        <p:spPr>
          <a:xfrm>
            <a:off x="10623939" y="34824869"/>
            <a:ext cx="16849625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(Preferred).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906113-D8BA-A1BF-2BE0-B66853A27109}"/>
              </a:ext>
            </a:extLst>
          </p:cNvPr>
          <p:cNvSpPr txBox="1"/>
          <p:nvPr/>
        </p:nvSpPr>
        <p:spPr>
          <a:xfrm>
            <a:off x="13894956" y="7672807"/>
            <a:ext cx="12422620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30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(Preferred).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9005" y="34940721"/>
            <a:ext cx="97345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style: Times New Roman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 Size: 25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Bullets (Preferred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9D89ADE4-7EF5-5276-B68E-29AFE0DF3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6" t="12983" r="7116" b="5356"/>
          <a:stretch>
            <a:fillRect/>
          </a:stretch>
        </p:blipFill>
        <p:spPr bwMode="auto">
          <a:xfrm>
            <a:off x="541583" y="654664"/>
            <a:ext cx="2239717" cy="23466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5CF9765-79EE-B140-5B53-AF83C2F049E3}"/>
              </a:ext>
            </a:extLst>
          </p:cNvPr>
          <p:cNvSpPr/>
          <p:nvPr/>
        </p:nvSpPr>
        <p:spPr>
          <a:xfrm>
            <a:off x="23738404" y="654664"/>
            <a:ext cx="2931596" cy="23686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D5EFF8-2B32-D67A-EAAB-B7DDBC4ED4C6}"/>
              </a:ext>
            </a:extLst>
          </p:cNvPr>
          <p:cNvSpPr txBox="1"/>
          <p:nvPr/>
        </p:nvSpPr>
        <p:spPr>
          <a:xfrm>
            <a:off x="23935260" y="1163782"/>
            <a:ext cx="2544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Institute Logo</a:t>
            </a:r>
          </a:p>
        </p:txBody>
      </p:sp>
    </p:spTree>
    <p:extLst>
      <p:ext uri="{BB962C8B-B14F-4D97-AF65-F5344CB8AC3E}">
        <p14:creationId xmlns:p14="http://schemas.microsoft.com/office/powerpoint/2010/main" val="953775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2550</TotalTime>
  <Words>171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Patil Alis</cp:lastModifiedBy>
  <cp:revision>138</cp:revision>
  <dcterms:created xsi:type="dcterms:W3CDTF">2021-12-04T13:49:05Z</dcterms:created>
  <dcterms:modified xsi:type="dcterms:W3CDTF">2026-02-22T04:30:13Z</dcterms:modified>
</cp:coreProperties>
</file>